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6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9" r:id="rId11"/>
    <p:sldId id="309" r:id="rId12"/>
    <p:sldId id="325" r:id="rId13"/>
    <p:sldId id="326" r:id="rId14"/>
    <p:sldId id="327" r:id="rId15"/>
    <p:sldId id="299" r:id="rId16"/>
    <p:sldId id="318" r:id="rId17"/>
    <p:sldId id="328" r:id="rId18"/>
    <p:sldId id="321" r:id="rId19"/>
    <p:sldId id="322" r:id="rId20"/>
    <p:sldId id="302" r:id="rId21"/>
    <p:sldId id="323" r:id="rId22"/>
    <p:sldId id="303" r:id="rId23"/>
    <p:sldId id="324" r:id="rId24"/>
    <p:sldId id="30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14/01/2021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figura do lado esquerdo,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participamos em visitas guiadas e mostramos o trabalho num encontro da cultura organizado pela Universidade de lisboa, </a:t>
            </a:r>
          </a:p>
          <a:p>
            <a:r>
              <a:rPr lang="pt-PT" noProof="0" dirty="0"/>
              <a:t>fizemos um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  <a:p>
            <a:r>
              <a:rPr lang="pt-PT" noProof="0" dirty="0"/>
              <a:t>Fizemos ainda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 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Em relação a aplicação android além de adicionarmos a experiencia com o raio catódico mudamos algumas parte chave, em termos globais da aplicação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 &amp; Prof. Patrícia Gouveia 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B5AE32-CF67-4888-9212-0A0E24ECE872}"/>
              </a:ext>
            </a:extLst>
          </p:cNvPr>
          <p:cNvSpPr txBox="1"/>
          <p:nvPr/>
        </p:nvSpPr>
        <p:spPr>
          <a:xfrm>
            <a:off x="4286250" y="891540"/>
            <a:ext cx="3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2-3 min 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Our Work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1703</Words>
  <Application>Microsoft Office PowerPoint</Application>
  <PresentationFormat>Ecrã Panorâmico</PresentationFormat>
  <Paragraphs>168</Paragraphs>
  <Slides>24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Our work</vt:lpstr>
      <vt:lpstr>Our work</vt:lpstr>
      <vt:lpstr>WebGL App</vt:lpstr>
      <vt:lpstr>App overview</vt:lpstr>
      <vt:lpstr>Android App</vt:lpstr>
      <vt:lpstr>Technical aspects </vt:lpstr>
      <vt:lpstr>App overview</vt:lpstr>
      <vt:lpstr>App overview</vt:lpstr>
      <vt:lpstr>video</vt:lpstr>
      <vt:lpstr>Evaluation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13</cp:revision>
  <dcterms:created xsi:type="dcterms:W3CDTF">2021-01-11T12:54:32Z</dcterms:created>
  <dcterms:modified xsi:type="dcterms:W3CDTF">2021-01-14T22:35:31Z</dcterms:modified>
</cp:coreProperties>
</file>